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 autoAdjust="0"/>
    <p:restoredTop sz="94648"/>
  </p:normalViewPr>
  <p:slideViewPr>
    <p:cSldViewPr snapToObjects="1" showGuides="1">
      <p:cViewPr varScale="1">
        <p:scale>
          <a:sx n="146" d="100"/>
          <a:sy n="146" d="100"/>
        </p:scale>
        <p:origin x="192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000" b="1" kern="1200">
          <a:solidFill>
            <a:srgbClr val="C00000"/>
          </a:solidFill>
          <a:latin typeface="Interstate"/>
          <a:ea typeface="+mj-ea"/>
          <a:cs typeface="Interstat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2643759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Add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text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here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or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remove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this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block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2E1B-D1CC-B942-9F41-4B27EFEF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143D75-A213-2B47-B96C-3FAF46DC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15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</Words>
  <Application>Microsoft Macintosh PowerPoint</Application>
  <PresentationFormat>Affichage à l'écran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Interstate</vt:lpstr>
      <vt:lpstr>Thème Office</vt:lpstr>
      <vt:lpstr>Présentation PowerPoint</vt:lpstr>
      <vt:lpstr>Présentation PowerPoint</vt:lpstr>
    </vt:vector>
  </TitlesOfParts>
  <Company>Hobby One Multimedia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Garcia</dc:creator>
  <cp:lastModifiedBy>denis</cp:lastModifiedBy>
  <cp:revision>34</cp:revision>
  <dcterms:created xsi:type="dcterms:W3CDTF">2019-01-09T14:48:06Z</dcterms:created>
  <dcterms:modified xsi:type="dcterms:W3CDTF">2023-11-29T08:07:46Z</dcterms:modified>
</cp:coreProperties>
</file>