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99592" y="2643759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9F1E8-690A-6C47-90D5-029A98D11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BAF371-692F-80A5-025C-5A37E3886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0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7</Words>
  <Application>Microsoft Macintosh PowerPoint</Application>
  <PresentationFormat>Affichage à l'écran (16:9)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Interstate</vt:lpstr>
      <vt:lpstr>Thème Office</vt:lpstr>
      <vt:lpstr>Présentation PowerPoint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37</cp:revision>
  <dcterms:created xsi:type="dcterms:W3CDTF">2019-01-09T14:48:06Z</dcterms:created>
  <dcterms:modified xsi:type="dcterms:W3CDTF">2024-03-20T15:21:05Z</dcterms:modified>
</cp:coreProperties>
</file>