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3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E062E-0C06-4061-9153-3E530E1E21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F45001-26C0-4703-BF37-8664BDE3B2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A3349-BB0D-472E-91B7-39AFF4C33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115F-7E38-430C-9E7B-4C77860D21FA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181E6-362F-4412-B089-56D352CF6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27-D830-4DDE-A26F-AAB6E1120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20B4F-D5C7-4320-9548-4C4F6D5084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147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4F0C0-9EAB-49B0-921B-4FE38DF51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5EDB3D-26F9-45A9-8BBB-5302C94B47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64077-E08F-4915-8DFE-C86760874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115F-7E38-430C-9E7B-4C77860D21FA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89326-BD4B-4E20-9DCF-E97C05FAF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5B4E0-ACA0-4121-88CD-83C9315AB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20B4F-D5C7-4320-9548-4C4F6D5084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842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C2FBC2-3008-4EEC-AE7D-026BF07ED4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F32219-BC71-4841-83D8-087B29D665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57E6A-F829-4ED9-9388-8E2F6E128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115F-7E38-430C-9E7B-4C77860D21FA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F1A12-8E91-4B79-A2EA-F2B1612E1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2801C0-D6FB-4404-9F65-7575F9493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20B4F-D5C7-4320-9548-4C4F6D5084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695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6A78E-7AC5-4642-95B8-DF2B0834D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D97A3-D958-42C2-85AD-8ACAEDE86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67E52-8877-44B8-9EBA-243F4B992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115F-7E38-430C-9E7B-4C77860D21FA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5878F8-B699-46F5-8DE5-8A95AD4B2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BFA26-67D7-4432-A0A6-DAE2B974C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20B4F-D5C7-4320-9548-4C4F6D5084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943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A4581-98ED-4737-B302-9673D6E86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2DBCD2-B27F-4DD8-A6FB-A5FD19C49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C08A09-1C2C-41BC-A6CD-6C75C321C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115F-7E38-430C-9E7B-4C77860D21FA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CB795-382B-41B6-9762-E9032192D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B677A-95E2-4C86-9B9A-6FE225E6D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20B4F-D5C7-4320-9548-4C4F6D5084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649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A457D-84A3-4166-9571-3CE5C6549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4550C-092F-416A-B9E2-AD08C9C638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D24004-AC2B-414F-B0C2-77C00BBF1A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CC42A5-C08B-4AD3-A9D3-B5846F2B1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115F-7E38-430C-9E7B-4C77860D21FA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2F6763-ECE5-4386-9D27-227E3B943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5ACC16-0B92-4B41-B69A-5102FE13C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20B4F-D5C7-4320-9548-4C4F6D5084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65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86495-4828-439D-BD16-77CB2F904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30899-200A-4889-A855-0B3E92B28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0737D0-B9A5-4440-9B72-A20E2FBD4F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D3A842-C281-46C6-AF16-B8FC3D9DE2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D0428D-F464-49AD-8689-FEB03A75A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E5BFB8-3271-4BEB-8812-05D4C9064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115F-7E38-430C-9E7B-4C77860D21FA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9CD9D-7100-43DC-B23E-E1F12EA05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97F5DC-4271-409B-96BA-1ACB5597A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20B4F-D5C7-4320-9548-4C4F6D5084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119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7D9BD-3E8C-4A7A-A407-BC22259A7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50356D-F389-4A81-B132-EBA174631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115F-7E38-430C-9E7B-4C77860D21FA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37410D-87A0-49B9-A39E-D1B98AD8B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E6C688-2A46-4942-ACD1-6AC57499B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20B4F-D5C7-4320-9548-4C4F6D5084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108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34908C-BF82-41EF-B84B-91CCA9305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115F-7E38-430C-9E7B-4C77860D21FA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7007E8-4035-457E-91A9-A4B9DFF0F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9A6B4-E51D-4F9E-861C-A001FCF2C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20B4F-D5C7-4320-9548-4C4F6D5084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827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1EEAF-FCD5-49F7-A5F6-5A99EF9D2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3B3D2-0808-4890-88EF-E8B7D63CE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959D6E-4EC4-4197-B1FC-E80A8DCCDE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4EDB9-023F-4EE9-901D-F27C37837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115F-7E38-430C-9E7B-4C77860D21FA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CD459F-45DE-49DD-B78D-0E79778FA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624ABE-2179-4C31-A13A-EAAFE4A2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20B4F-D5C7-4320-9548-4C4F6D5084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3009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3E785-ABC7-4ED5-B8AA-24E8F8188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DB267F-0589-47A3-9784-25CE706B7F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1A360B-A2AD-4D1F-A237-488A0ED3FF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927EC-F72A-46BA-A8B3-EBE4441B0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115F-7E38-430C-9E7B-4C77860D21FA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BB1B16-D35E-4FC8-9C93-337DFCFF8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A9E4ED-8E84-4BA9-8953-A11FB2DA7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20B4F-D5C7-4320-9548-4C4F6D5084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32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BBA03E-0306-4BFD-9C14-F5EBA4E47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AA8E8-27EC-429F-B315-CB3617B04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9D9D2-F931-428B-BCD4-91F8D8E90C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115F-7E38-430C-9E7B-4C77860D21FA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02133-EC7A-4536-A62E-012F46D173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941B4-8A3C-4FA9-AB18-3F7004167A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20B4F-D5C7-4320-9548-4C4F6D5084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1260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A26B0FD8-F130-44A1-9DC4-65AEBBA087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62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CAFE4518-2B01-4D4C-9CAD-84755BDAE8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1078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0">
            <a:extLst>
              <a:ext uri="{FF2B5EF4-FFF2-40B4-BE49-F238E27FC236}">
                <a16:creationId xmlns:a16="http://schemas.microsoft.com/office/drawing/2014/main" id="{7B060D12-FE67-4400-A3B4-396AEDCD80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3063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1">
            <a:extLst>
              <a:ext uri="{FF2B5EF4-FFF2-40B4-BE49-F238E27FC236}">
                <a16:creationId xmlns:a16="http://schemas.microsoft.com/office/drawing/2014/main" id="{5BE72B58-4756-41CD-9CC5-209F595188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9621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2">
            <a:extLst>
              <a:ext uri="{FF2B5EF4-FFF2-40B4-BE49-F238E27FC236}">
                <a16:creationId xmlns:a16="http://schemas.microsoft.com/office/drawing/2014/main" id="{435A19BB-F1E8-418C-9B9B-C8DF05E3CE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2983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3">
            <a:extLst>
              <a:ext uri="{FF2B5EF4-FFF2-40B4-BE49-F238E27FC236}">
                <a16:creationId xmlns:a16="http://schemas.microsoft.com/office/drawing/2014/main" id="{40BEC198-7C19-4E13-9A8D-7F992C83EA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9844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4">
            <a:extLst>
              <a:ext uri="{FF2B5EF4-FFF2-40B4-BE49-F238E27FC236}">
                <a16:creationId xmlns:a16="http://schemas.microsoft.com/office/drawing/2014/main" id="{8D54061C-989E-43B4-A7E0-F77118376C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1217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5">
            <a:extLst>
              <a:ext uri="{FF2B5EF4-FFF2-40B4-BE49-F238E27FC236}">
                <a16:creationId xmlns:a16="http://schemas.microsoft.com/office/drawing/2014/main" id="{6CE59C10-84E6-4B6B-9B79-BE9866B2D7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5813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6">
            <a:extLst>
              <a:ext uri="{FF2B5EF4-FFF2-40B4-BE49-F238E27FC236}">
                <a16:creationId xmlns:a16="http://schemas.microsoft.com/office/drawing/2014/main" id="{4EBE8282-D1C6-4CC3-81EE-238B555297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19239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7">
            <a:extLst>
              <a:ext uri="{FF2B5EF4-FFF2-40B4-BE49-F238E27FC236}">
                <a16:creationId xmlns:a16="http://schemas.microsoft.com/office/drawing/2014/main" id="{BBC4E942-6C8C-404D-99DB-2B68805567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2735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8">
            <a:extLst>
              <a:ext uri="{FF2B5EF4-FFF2-40B4-BE49-F238E27FC236}">
                <a16:creationId xmlns:a16="http://schemas.microsoft.com/office/drawing/2014/main" id="{7620F67E-5405-484C-9895-ED4869671A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2589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9">
            <a:extLst>
              <a:ext uri="{FF2B5EF4-FFF2-40B4-BE49-F238E27FC236}">
                <a16:creationId xmlns:a16="http://schemas.microsoft.com/office/drawing/2014/main" id="{6F46ADC4-786F-4D75-A21D-B54C5F16FD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72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209241EF-0E35-4D96-8D54-AF6069714E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7693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0">
            <a:extLst>
              <a:ext uri="{FF2B5EF4-FFF2-40B4-BE49-F238E27FC236}">
                <a16:creationId xmlns:a16="http://schemas.microsoft.com/office/drawing/2014/main" id="{B0113111-8EA9-495C-B7A3-AA3AE50C5A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46444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1">
            <a:extLst>
              <a:ext uri="{FF2B5EF4-FFF2-40B4-BE49-F238E27FC236}">
                <a16:creationId xmlns:a16="http://schemas.microsoft.com/office/drawing/2014/main" id="{2B37F766-1587-4668-AF64-D0A1E8D680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0587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2">
            <a:extLst>
              <a:ext uri="{FF2B5EF4-FFF2-40B4-BE49-F238E27FC236}">
                <a16:creationId xmlns:a16="http://schemas.microsoft.com/office/drawing/2014/main" id="{6EAB3FC5-6030-4062-91F3-9D492D5FAA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04363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3">
            <a:extLst>
              <a:ext uri="{FF2B5EF4-FFF2-40B4-BE49-F238E27FC236}">
                <a16:creationId xmlns:a16="http://schemas.microsoft.com/office/drawing/2014/main" id="{00023BEF-308A-4BD3-8695-FC22FDF910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8225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4">
            <a:extLst>
              <a:ext uri="{FF2B5EF4-FFF2-40B4-BE49-F238E27FC236}">
                <a16:creationId xmlns:a16="http://schemas.microsoft.com/office/drawing/2014/main" id="{4DD9993D-BFA0-4152-92FB-600891CA01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3394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5">
            <a:extLst>
              <a:ext uri="{FF2B5EF4-FFF2-40B4-BE49-F238E27FC236}">
                <a16:creationId xmlns:a16="http://schemas.microsoft.com/office/drawing/2014/main" id="{68B734A7-773A-4B2F-9D0B-766587782E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7513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6">
            <a:extLst>
              <a:ext uri="{FF2B5EF4-FFF2-40B4-BE49-F238E27FC236}">
                <a16:creationId xmlns:a16="http://schemas.microsoft.com/office/drawing/2014/main" id="{38CEBC5D-D26A-4D14-8B9F-52B7EC2306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4026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7">
            <a:extLst>
              <a:ext uri="{FF2B5EF4-FFF2-40B4-BE49-F238E27FC236}">
                <a16:creationId xmlns:a16="http://schemas.microsoft.com/office/drawing/2014/main" id="{A94266B6-02EE-4E96-8ECA-0F2BCBEB55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52294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8">
            <a:extLst>
              <a:ext uri="{FF2B5EF4-FFF2-40B4-BE49-F238E27FC236}">
                <a16:creationId xmlns:a16="http://schemas.microsoft.com/office/drawing/2014/main" id="{B3E87E48-2B46-4CCD-B2AA-9374A6DA3F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84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40B605AC-8909-40E1-B7BC-76DC82A2F6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74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74C358B8-22E0-4EC7-BC4E-7696AF7640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90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0ECD1C00-7EEB-4F67-A695-F26575DA67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813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F04C4379-9F27-442B-9125-EAECB0FF2D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46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201A68A2-841E-436B-8540-C0898DA6A9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73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CA717877-9C41-4DB5-9D93-D789DB6048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70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B9BA1540-BF78-426E-9BB5-7F5B881537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39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125482DE-86BB-4459-97C9-00433E3D5D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285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7CCDE33B-A801-4B58-8B1C-E6C067225F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55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2C71E63B-91E3-4644-A5F6-0F73824E99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70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9AA4B90E-C9FA-4222-9DD1-6A52743F4C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83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97AEFB82-38E9-49BD-B107-8769564342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777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31044FD0-765C-471B-AB14-C443276CE8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94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134AA72E-CB81-4C3A-94C0-7DF192D4B3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487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975A9F77-648F-4A5C-8876-245DC124C0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1791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67ECA449-FB08-46E7-81AF-03CBC2D08A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080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373D71B4-5E63-4D88-AA77-D53F986F30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2431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5E292C1A-74BE-47C9-9D92-39934A8494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929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414939E8-8304-4F62-86E7-EF349D923F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89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F6DC5770-D300-4035-ADB4-D4484AD939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621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ADDDB73D-2936-4239-B240-B270F85CD2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563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3DA5913F-61A7-47D7-86BA-7FB88F31B0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680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3B503966-CEEF-4242-AEC7-571DB97152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950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2A394567-6032-42FE-8184-9E4FD2FEBC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637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F51892D5-92EC-4C84-BCE1-C3E02EC231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5619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F5987A30-6BBE-462D-B8D0-65F7A72EFB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4396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42A1EDCE-710A-417A-AE23-21FDF68FB4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104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9207C9C6-673E-4D84-87CE-5BB1C93309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439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6A921086-C62D-4033-A13D-7DBD6D75D8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714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DD2D08AD-7089-4381-ADEB-8DB3C3A1CC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50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7D6FE0F5-0F99-4507-8E8E-D87CE16C58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720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1709554B-E0E5-4EFC-91F3-27127A5833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602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7CA0966A-16ED-40FC-84B6-7796734C3A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1090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31437CB0-255C-46D8-8148-AEFC393EFF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788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940802B2-C381-4A82-A251-1E6C9CBEFC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9610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9ABEBD68-DCE4-4B28-BCD6-6105383CDD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5387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3715A24B-0573-4F56-B2C1-C5E8057A27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7411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76C3B9F5-DA17-49DB-87FB-9C017EFC00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743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07673E84-0583-42E1-BCB0-566A5BCC93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821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41060292-904D-4095-8CFD-FB1EDCBDEA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930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75367378-4DE9-40EF-858C-0FB6B240A4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57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6BE3A6F2-AD48-46E2-A49D-996F62084D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66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53F4F076-C555-443E-AD5E-E44EBAC88D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254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71B028A6-6669-41AD-BA6C-B4E97724F0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232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46AFBF4C-7408-4622-B397-3143A3E966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562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2DD5DD4B-45A2-4672-87A8-C4D1B7FDBB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5826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D2CD8ABD-4C24-42C6-B541-71062EEAA4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589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id="{B3CD0E71-93AA-41EB-B213-6B3045B59A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893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6">
            <a:extLst>
              <a:ext uri="{FF2B5EF4-FFF2-40B4-BE49-F238E27FC236}">
                <a16:creationId xmlns:a16="http://schemas.microsoft.com/office/drawing/2014/main" id="{C32A4E4E-B744-4605-B583-F781C6C765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815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id="{BEEA22C8-A63F-410C-86D6-65ACBAE237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068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8">
            <a:extLst>
              <a:ext uri="{FF2B5EF4-FFF2-40B4-BE49-F238E27FC236}">
                <a16:creationId xmlns:a16="http://schemas.microsoft.com/office/drawing/2014/main" id="{2414ADEE-BDE1-4E22-963B-0E23F6B817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861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9">
            <a:extLst>
              <a:ext uri="{FF2B5EF4-FFF2-40B4-BE49-F238E27FC236}">
                <a16:creationId xmlns:a16="http://schemas.microsoft.com/office/drawing/2014/main" id="{8668432D-CB17-4F56-9C4A-679CB0FE0D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73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B27E403B-8321-47D2-BAFF-8B64119F9F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873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0">
            <a:extLst>
              <a:ext uri="{FF2B5EF4-FFF2-40B4-BE49-F238E27FC236}">
                <a16:creationId xmlns:a16="http://schemas.microsoft.com/office/drawing/2014/main" id="{21D2C13A-67A1-41EB-949C-F0491DB9AA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049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1">
            <a:extLst>
              <a:ext uri="{FF2B5EF4-FFF2-40B4-BE49-F238E27FC236}">
                <a16:creationId xmlns:a16="http://schemas.microsoft.com/office/drawing/2014/main" id="{F154DC7C-1C19-4684-8A53-D9E0C95A55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302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2">
            <a:extLst>
              <a:ext uri="{FF2B5EF4-FFF2-40B4-BE49-F238E27FC236}">
                <a16:creationId xmlns:a16="http://schemas.microsoft.com/office/drawing/2014/main" id="{8E6C0BBC-A9A9-411D-BF85-1E59DB69DE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0107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3">
            <a:extLst>
              <a:ext uri="{FF2B5EF4-FFF2-40B4-BE49-F238E27FC236}">
                <a16:creationId xmlns:a16="http://schemas.microsoft.com/office/drawing/2014/main" id="{0A363ECD-0412-40D6-AC92-C8448BADCC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786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4">
            <a:extLst>
              <a:ext uri="{FF2B5EF4-FFF2-40B4-BE49-F238E27FC236}">
                <a16:creationId xmlns:a16="http://schemas.microsoft.com/office/drawing/2014/main" id="{9E230E27-9DDF-4D8F-A6EF-B9DF80CDA9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524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5">
            <a:extLst>
              <a:ext uri="{FF2B5EF4-FFF2-40B4-BE49-F238E27FC236}">
                <a16:creationId xmlns:a16="http://schemas.microsoft.com/office/drawing/2014/main" id="{8B6CFD67-96F9-48EA-9493-281E34B1E3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0212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6">
            <a:extLst>
              <a:ext uri="{FF2B5EF4-FFF2-40B4-BE49-F238E27FC236}">
                <a16:creationId xmlns:a16="http://schemas.microsoft.com/office/drawing/2014/main" id="{360606F8-5367-4B2C-8756-0FAE33963B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108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7">
            <a:extLst>
              <a:ext uri="{FF2B5EF4-FFF2-40B4-BE49-F238E27FC236}">
                <a16:creationId xmlns:a16="http://schemas.microsoft.com/office/drawing/2014/main" id="{6A4D95EC-0E83-4D05-9986-39352FBF73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199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8">
            <a:extLst>
              <a:ext uri="{FF2B5EF4-FFF2-40B4-BE49-F238E27FC236}">
                <a16:creationId xmlns:a16="http://schemas.microsoft.com/office/drawing/2014/main" id="{31FB333E-8B98-40D9-B4B6-DD61BC43CF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717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9">
            <a:extLst>
              <a:ext uri="{FF2B5EF4-FFF2-40B4-BE49-F238E27FC236}">
                <a16:creationId xmlns:a16="http://schemas.microsoft.com/office/drawing/2014/main" id="{4F4B664D-4C8B-4C94-BDE1-A83CAB3AF6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60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20429A47-213F-43B2-BAC5-D9608947E0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9741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0">
            <a:extLst>
              <a:ext uri="{FF2B5EF4-FFF2-40B4-BE49-F238E27FC236}">
                <a16:creationId xmlns:a16="http://schemas.microsoft.com/office/drawing/2014/main" id="{6A0754FD-F267-4317-88B3-C2751F2E3A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7895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1">
            <a:extLst>
              <a:ext uri="{FF2B5EF4-FFF2-40B4-BE49-F238E27FC236}">
                <a16:creationId xmlns:a16="http://schemas.microsoft.com/office/drawing/2014/main" id="{6DCB58F7-A349-407B-8842-A2F375D625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1006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2">
            <a:extLst>
              <a:ext uri="{FF2B5EF4-FFF2-40B4-BE49-F238E27FC236}">
                <a16:creationId xmlns:a16="http://schemas.microsoft.com/office/drawing/2014/main" id="{BCA8E5C2-0019-4875-B68C-AE77D57565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6735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3">
            <a:extLst>
              <a:ext uri="{FF2B5EF4-FFF2-40B4-BE49-F238E27FC236}">
                <a16:creationId xmlns:a16="http://schemas.microsoft.com/office/drawing/2014/main" id="{226847F9-524E-49DF-9237-A9386891F1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6346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4">
            <a:extLst>
              <a:ext uri="{FF2B5EF4-FFF2-40B4-BE49-F238E27FC236}">
                <a16:creationId xmlns:a16="http://schemas.microsoft.com/office/drawing/2014/main" id="{7E869144-3696-4C1B-9768-7DE1444F3F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5242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5">
            <a:extLst>
              <a:ext uri="{FF2B5EF4-FFF2-40B4-BE49-F238E27FC236}">
                <a16:creationId xmlns:a16="http://schemas.microsoft.com/office/drawing/2014/main" id="{BEDBB503-7FAE-4966-9685-F863876EDB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0035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6">
            <a:extLst>
              <a:ext uri="{FF2B5EF4-FFF2-40B4-BE49-F238E27FC236}">
                <a16:creationId xmlns:a16="http://schemas.microsoft.com/office/drawing/2014/main" id="{596D7CAD-DF53-459C-8B9E-B73AD2B3AD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83648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7">
            <a:extLst>
              <a:ext uri="{FF2B5EF4-FFF2-40B4-BE49-F238E27FC236}">
                <a16:creationId xmlns:a16="http://schemas.microsoft.com/office/drawing/2014/main" id="{2DCCDCD3-A34B-4268-A0F1-058A6FF7C8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4333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8">
            <a:extLst>
              <a:ext uri="{FF2B5EF4-FFF2-40B4-BE49-F238E27FC236}">
                <a16:creationId xmlns:a16="http://schemas.microsoft.com/office/drawing/2014/main" id="{7A2C65C0-9C11-4010-8AA4-29C10ADC0C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6267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9">
            <a:extLst>
              <a:ext uri="{FF2B5EF4-FFF2-40B4-BE49-F238E27FC236}">
                <a16:creationId xmlns:a16="http://schemas.microsoft.com/office/drawing/2014/main" id="{FA152955-936F-4586-92B5-9DC8014D6B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27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BD4945DE-47B6-45EE-84ED-BCCC9080E5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7889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0">
            <a:extLst>
              <a:ext uri="{FF2B5EF4-FFF2-40B4-BE49-F238E27FC236}">
                <a16:creationId xmlns:a16="http://schemas.microsoft.com/office/drawing/2014/main" id="{90DB5011-BC75-4EB5-AC00-651564BA10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3501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1">
            <a:extLst>
              <a:ext uri="{FF2B5EF4-FFF2-40B4-BE49-F238E27FC236}">
                <a16:creationId xmlns:a16="http://schemas.microsoft.com/office/drawing/2014/main" id="{25792927-9795-4946-AD72-4FDD20A9E4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32366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2">
            <a:extLst>
              <a:ext uri="{FF2B5EF4-FFF2-40B4-BE49-F238E27FC236}">
                <a16:creationId xmlns:a16="http://schemas.microsoft.com/office/drawing/2014/main" id="{25D38BF2-E8B7-43F1-89EC-3D9BFE5569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19252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3">
            <a:extLst>
              <a:ext uri="{FF2B5EF4-FFF2-40B4-BE49-F238E27FC236}">
                <a16:creationId xmlns:a16="http://schemas.microsoft.com/office/drawing/2014/main" id="{EDD3BC2A-E928-4AA9-AAD6-8FDECBE2A1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9839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4">
            <a:extLst>
              <a:ext uri="{FF2B5EF4-FFF2-40B4-BE49-F238E27FC236}">
                <a16:creationId xmlns:a16="http://schemas.microsoft.com/office/drawing/2014/main" id="{9183B0CA-A103-4CE0-9717-DDC37AC79C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6538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5">
            <a:extLst>
              <a:ext uri="{FF2B5EF4-FFF2-40B4-BE49-F238E27FC236}">
                <a16:creationId xmlns:a16="http://schemas.microsoft.com/office/drawing/2014/main" id="{083A25D9-7D5C-452A-B7C0-2B4E2C2E84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1712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6">
            <a:extLst>
              <a:ext uri="{FF2B5EF4-FFF2-40B4-BE49-F238E27FC236}">
                <a16:creationId xmlns:a16="http://schemas.microsoft.com/office/drawing/2014/main" id="{AF9AEFF1-A62A-49D6-9AA3-5F4BCB9F91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5305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7">
            <a:extLst>
              <a:ext uri="{FF2B5EF4-FFF2-40B4-BE49-F238E27FC236}">
                <a16:creationId xmlns:a16="http://schemas.microsoft.com/office/drawing/2014/main" id="{EC133FD7-F685-444A-AD79-404A89EC60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1360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8">
            <a:extLst>
              <a:ext uri="{FF2B5EF4-FFF2-40B4-BE49-F238E27FC236}">
                <a16:creationId xmlns:a16="http://schemas.microsoft.com/office/drawing/2014/main" id="{45232D64-67C1-451F-A743-13D1482C7E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4943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9">
            <a:extLst>
              <a:ext uri="{FF2B5EF4-FFF2-40B4-BE49-F238E27FC236}">
                <a16:creationId xmlns:a16="http://schemas.microsoft.com/office/drawing/2014/main" id="{D481EB21-B4BD-42BD-9891-7A610B2167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12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E6A00DDC-60DC-4279-8477-6FB98063AF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991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0">
            <a:extLst>
              <a:ext uri="{FF2B5EF4-FFF2-40B4-BE49-F238E27FC236}">
                <a16:creationId xmlns:a16="http://schemas.microsoft.com/office/drawing/2014/main" id="{81DD521B-7BC5-4EB1-8D59-00C85836A1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58952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1">
            <a:extLst>
              <a:ext uri="{FF2B5EF4-FFF2-40B4-BE49-F238E27FC236}">
                <a16:creationId xmlns:a16="http://schemas.microsoft.com/office/drawing/2014/main" id="{013D77A6-E404-4E75-B9DC-40C87B5D63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7450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2">
            <a:extLst>
              <a:ext uri="{FF2B5EF4-FFF2-40B4-BE49-F238E27FC236}">
                <a16:creationId xmlns:a16="http://schemas.microsoft.com/office/drawing/2014/main" id="{CC1ADAA3-B59F-4E6D-9BED-56C7188C11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37059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3">
            <a:extLst>
              <a:ext uri="{FF2B5EF4-FFF2-40B4-BE49-F238E27FC236}">
                <a16:creationId xmlns:a16="http://schemas.microsoft.com/office/drawing/2014/main" id="{BA21EF55-9801-4D78-9469-3CD8443C6E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5160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4">
            <a:extLst>
              <a:ext uri="{FF2B5EF4-FFF2-40B4-BE49-F238E27FC236}">
                <a16:creationId xmlns:a16="http://schemas.microsoft.com/office/drawing/2014/main" id="{ECB1DB11-2E67-4E30-9B52-F2B5B7DF8B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15010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5">
            <a:extLst>
              <a:ext uri="{FF2B5EF4-FFF2-40B4-BE49-F238E27FC236}">
                <a16:creationId xmlns:a16="http://schemas.microsoft.com/office/drawing/2014/main" id="{45C62F5E-C490-403A-BBB6-5853F0C881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5504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6">
            <a:extLst>
              <a:ext uri="{FF2B5EF4-FFF2-40B4-BE49-F238E27FC236}">
                <a16:creationId xmlns:a16="http://schemas.microsoft.com/office/drawing/2014/main" id="{0CD50AB6-E3E1-492F-8029-FDA16AB409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8525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7">
            <a:extLst>
              <a:ext uri="{FF2B5EF4-FFF2-40B4-BE49-F238E27FC236}">
                <a16:creationId xmlns:a16="http://schemas.microsoft.com/office/drawing/2014/main" id="{2EA06FD5-EAA7-4E5F-B495-584E96C92D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4365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8">
            <a:extLst>
              <a:ext uri="{FF2B5EF4-FFF2-40B4-BE49-F238E27FC236}">
                <a16:creationId xmlns:a16="http://schemas.microsoft.com/office/drawing/2014/main" id="{922669BE-AB1B-4427-8A32-4641DA04BC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8403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9">
            <a:extLst>
              <a:ext uri="{FF2B5EF4-FFF2-40B4-BE49-F238E27FC236}">
                <a16:creationId xmlns:a16="http://schemas.microsoft.com/office/drawing/2014/main" id="{CDE048B7-5922-4411-8607-A85E0F1916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617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118</vt:i4>
      </vt:variant>
    </vt:vector>
  </HeadingPairs>
  <TitlesOfParts>
    <vt:vector size="1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Matthieu DEPUYDT</dc:creator>
  <cp:lastModifiedBy>Matthieu DEPUYDT</cp:lastModifiedBy>
  <cp:revision>1</cp:revision>
  <dcterms:created xsi:type="dcterms:W3CDTF">2021-08-31T18:48:47Z</dcterms:created>
  <dcterms:modified xsi:type="dcterms:W3CDTF">2021-08-31T18:50:31Z</dcterms:modified>
</cp:coreProperties>
</file>