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C48A-3519-4BFC-898C-826232119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479F6-DFDA-4CC9-896C-9A156944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8F74-40AA-4616-A488-43849002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7CDC3-0C20-47E0-AC37-E111F980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815FA-9596-45E7-BE40-84C0DF35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5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393B-F846-4DBE-A69B-BBF96ED2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80E2A-F033-47B5-A40E-6D7F032C6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E8B18-CB4F-43A8-BE7B-8710B040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23E6C-C043-4D63-B0D1-CFDB83DA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2249-EC5F-452F-A6C3-E043B414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3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01A3A-16C5-4CCE-BBC0-954A02001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F5049-0A38-4680-8813-8826AA47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250C8-E136-4313-B7F5-1FB50E6D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638A-C465-4E36-9A04-49550CE4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362-1925-4B95-A860-0336A2C2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2536-436F-4E1F-99F6-0D2C30BF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EB02-602F-4DB5-B9BE-7919683C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A93C-6320-4208-AA43-C359C3D5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89191-B55A-494A-83BD-856F1816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100A6-07C2-4CDE-BC74-38ED5BBA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D3B5-4C95-4C35-A7D3-31148925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B7CA4-B19B-4F03-AAEA-A6F77C04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6F71-D0F3-46CD-9B39-E569DD09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554C-248D-4E77-9330-DE22EF45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13E3-8310-4C2F-BB8E-65B2435A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3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F91D-5B86-4A27-A5BD-6CC01769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AE6A-6C19-4C9D-B1AD-B80D37D2E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14AF-35A5-4A2C-AFEF-F9E7FA1B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3F77-975E-4E92-8B9A-C3786BC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C4C44-D42B-4B6A-A041-4032B0CC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9E9D7-B6FC-4ABD-9DDD-1D1361F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5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B8D5-612E-4CBA-AD4F-914F9AF0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3F805-9C46-46A9-AFFB-357FC898D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789D2-87A7-408F-A6B9-D04D9702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9EC10-A28D-4350-A804-777CADC95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B6803-410D-4F21-B4E8-A48452A17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92DCA-2233-49E6-976F-0DC9C775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FE52D-D1A9-44D3-B6E0-2A6F15E4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E1697-7200-4E03-A466-293E1070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3510-481C-4A94-A8A1-9A276D89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09471-DDF4-443B-9717-C9E18F27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A9A39-F074-49DB-AC1B-759B661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776B2-46AA-4454-AF55-3E859B7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7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326A5-DF2E-4601-8B25-9DA667B6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CB793-3A86-4E4D-BD00-DDDFB544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4FAE-D0C0-485A-9B9F-41D0D634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0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2560-AE07-46DD-9A37-C6E8AE5D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A60A-59E2-4CE1-9449-AF4B5F72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6AA3C-1ED0-4078-98C6-EAA1C425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8DA4F-86A7-4EF8-844E-4D2033AE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52AD4-033C-42C8-BDBA-DD436D11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B919-1EDC-48F4-9C47-4AC7689A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12C6-529E-4F87-9227-502622AF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B4B65-81C9-4142-988D-2DB099E9E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81AAC-0116-450F-86E7-57F853ED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7BBDB-2CA3-4BFD-B61C-36291FC9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9C55A-33BA-4C38-A9C8-CF229CE0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6DCCA-4121-41AA-9530-02BC6088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A0024-699F-4653-9582-1829AB6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D249D-2889-455E-8ADA-83284CB6A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6E48-45B6-44B4-BA2E-6F7C9F2FB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AB4C-EB7D-4E5B-B5C8-1FC12225998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9F700-481B-4F58-95DD-E41EAA585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5ADC-0751-4799-B894-9E32D689D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BFEC-1747-49AF-9427-22A60FEE1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8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237D09B-0D31-4404-AAF4-5FFC5DECE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0CBDE69-ED1F-4ED0-9EB5-64AA357AD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706CCCF-69BF-4547-B671-181B587BE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AE01695-0A1F-4243-BCF8-FAC76EE8F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CDDE4D7-E1F9-4371-9A45-5841075AC9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4658D8A-33CA-4C5E-AD24-E45BADA7D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7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E099572-A581-43F8-899C-31B388FC2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F366587-D8D3-471E-9D48-E618E8C8F7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0A86081-D3AE-4220-AEBE-48A6CB1D1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7D6D497-07AC-4FB4-9CE9-C07DE44E1E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D41BD9F-B9D5-4793-8FEE-EC9A8A600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BEBF126-2B45-480A-8461-023ECD3BA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BB2D9D5-BA69-404A-828D-7E374FE02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78D4B96-E33E-41F2-A72F-C4A7595C2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61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7445A47-3124-4C2E-A29E-AE1A42AA8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9B4BFB7-7E2C-42B4-91D6-E2BF192A7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970B346-2218-4AEE-AF48-53F2A92AF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6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32F60CE-845B-4441-ABA2-E531C0D7C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C9B9E46-E129-4E93-AF72-471E19A8C9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DA69E77-E7F8-4033-951E-2DA0A0B6F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76A1CC1-2FBF-40F5-92B6-FC1C8E26C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A60D120-EB9A-4945-8610-CB78C3B6B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527FE5A-B1CE-49D9-A414-8F565E57C4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6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AB22718-B8A1-4B46-A23D-77BEEFC75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33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BDFAAF3-F820-46B0-8494-388A46C4B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0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D862230-2B2A-4750-AC95-7BF921704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3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6C18129-D2D8-42CD-BED4-6CEF09A61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0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E7D24580-683C-4F0F-8F02-A1B3079396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03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0110273-9468-4F5B-95C6-6404972DE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1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46D0D37-A48B-4986-B3FC-870EF4172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6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16D8891-B8D0-4C03-8C96-B8219F0B55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4BD85BA-F234-44C7-B103-44E9C74BAF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6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FDAA718-F175-45D8-A41E-C468F5FFE8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9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6A7557D-D7A3-431A-96C3-1E3B61F35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A23AC62-C7B6-41AF-8E91-0AEEE4394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EF29BDF-C6CA-4243-BF9C-BBC84C570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8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47BAEB97-3E8B-49A7-9D25-FBF9C6456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2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C70DF0D-2FB8-4E98-A6AA-83939773BC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3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4C0F4F1-05FC-4485-95CA-CC10B477D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9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DD6FC2C-6EB4-443D-806A-4B537A3F8F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068FFA6-20D9-4825-8AD9-C6A3B91F9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6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81E5910-3332-474C-BD70-2ED4BD1E8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5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262A5A6F-310A-4354-8E31-6B8CADAE6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3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750A71C0-B9F0-4344-892B-BB68BB10C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8B4F195-3539-451A-920A-3F778A3D9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75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D2A5325D-47A1-4928-905C-CE1F815C9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338ADAAD-E0A3-4481-88F7-0774BF87E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4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7D6A31E-BD3D-4A08-A00C-8D4B969EBF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9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72A745A-1E42-483E-9A79-62570940A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3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465DF9DD-1A5E-4ED8-8518-301EDB7DC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87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886384B4-F978-4A2C-9AC9-B4AD9E9C8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3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EFD242A8-CAFC-407E-990C-A9B5D448C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7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1BDC58E7-13D4-4547-BAB4-AF47AB930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1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22D08BC7-BD58-4368-8B53-828F3145E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3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447ABB03-C394-414E-A2EE-1AAC26622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D8FFC6E-023D-40B8-A1E7-F060A0B37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0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6BF9AA50-CF4E-4C00-B998-22CA15AD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26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0F846E7A-ACF0-498D-8366-95D4E9E69F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6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57CC3ACD-3A55-476F-903C-F1114DAE0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77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0E3B3146-3D44-420F-B11B-330DC3087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0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3A46648F-F1AB-4DF8-B14F-7CD764286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43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58A34259-A706-49BF-92E8-C4AF5D0B1F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03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1453E12D-6D34-4A6B-B28D-E05AAD648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676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1A2ADA9F-F0BE-46DD-A5CA-2F49E2331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83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62066503-DB52-4428-A920-136BEFFF7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3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16373FC0-2BC3-4558-9B48-ADC87B189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8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3E0059A-FFFC-4445-98FA-D166D8D6D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95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CE9E1D9C-86F4-4C6D-AE2C-1D8652111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436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B0B992F0-69F5-44C5-A700-09B07B55A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42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6893E6A4-52DD-45E9-9C44-15E42A830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73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521FA29F-DB6F-406A-9AC3-E5379AC2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26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E3B87BA0-39A7-4675-9F00-FE13E34D9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6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B2E13884-B259-4CA3-999C-6E9D1C1FB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83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B5C5926B-94A4-4ECF-AD45-0ADBCA446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9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ECFEBEB7-B847-4988-BC3A-A03844BF7C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510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5E21EF38-DDA6-4701-8CFB-D9D3E20C75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28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B60E702C-668B-4EBA-9793-7FD241314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C54A063-E83D-4CE2-B93F-FCF9BAABE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8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3DF34A02-B2C8-43FB-8560-12F1E847F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404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61FE0079-9DCC-47FC-B608-5AA69424C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62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755691CD-5C13-4E20-AB74-B318FAD9A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18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C4FDEB85-D5B4-44DA-9197-74584D59C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4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CF4CD4D7-AC6A-4528-A364-936A9EDFF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67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1A05499E-1815-4430-8C20-0040AD0CC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7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AD40B415-DC15-40B2-AC01-CF7C99B16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6B5CFB0-8333-41CC-BC3F-666EF2CA5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catherine_despres</dc:creator>
  <cp:lastModifiedBy>catherine_despres</cp:lastModifiedBy>
  <cp:revision>1</cp:revision>
  <dcterms:created xsi:type="dcterms:W3CDTF">2019-10-17T07:36:34Z</dcterms:created>
  <dcterms:modified xsi:type="dcterms:W3CDTF">2019-10-17T07:36:59Z</dcterms:modified>
</cp:coreProperties>
</file>